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3" r:id="rId1"/>
  </p:sldMasterIdLst>
  <p:notesMasterIdLst>
    <p:notesMasterId r:id="rId4"/>
  </p:notesMasterIdLst>
  <p:sldIdLst>
    <p:sldId id="307" r:id="rId2"/>
    <p:sldId id="308" r:id="rId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2DF"/>
    <a:srgbClr val="1B5B90"/>
    <a:srgbClr val="3996D8"/>
    <a:srgbClr val="333333"/>
    <a:srgbClr val="666666"/>
    <a:srgbClr val="FFFFFF"/>
    <a:srgbClr val="F9C334"/>
    <a:srgbClr val="6A8FC4"/>
    <a:srgbClr val="B92F25"/>
    <a:srgbClr val="B3A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01"/>
    <p:restoredTop sz="96271"/>
  </p:normalViewPr>
  <p:slideViewPr>
    <p:cSldViewPr snapToGrid="0" snapToObjects="1">
      <p:cViewPr varScale="1">
        <p:scale>
          <a:sx n="89" d="100"/>
          <a:sy n="89" d="100"/>
        </p:scale>
        <p:origin x="446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65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25E8C-10CA-6C43-8B12-E9FD1108AEC6}" type="datetimeFigureOut">
              <a:rPr kumimoji="1" lang="zh-TW" altLang="en-US" smtClean="0"/>
              <a:t>2020/6/26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6310D-2AF2-AD4E-8A3F-24A37DA19F2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78204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主題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0" y="2666992"/>
            <a:ext cx="12192000" cy="1809765"/>
          </a:xfrm>
          <a:prstGeom prst="rect">
            <a:avLst/>
          </a:prstGeom>
          <a:solidFill>
            <a:srgbClr val="93CDDD">
              <a:alpha val="85000"/>
            </a:srgbClr>
          </a:solidFill>
          <a:effectLst>
            <a:outerShdw blurRad="50800" dist="38100" dir="2700000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>
              <a:defRPr sz="4267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r>
              <a:t>大標題文字</a:t>
            </a:r>
          </a:p>
        </p:txBody>
      </p:sp>
      <p:sp>
        <p:nvSpPr>
          <p:cNvPr id="12" name="Shape 12"/>
          <p:cNvSpPr>
            <a:spLocks noGrp="1"/>
          </p:cNvSpPr>
          <p:nvPr>
            <p:ph type="sldNum" sz="quarter" idx="2"/>
          </p:nvPr>
        </p:nvSpPr>
        <p:spPr>
          <a:xfrm>
            <a:off x="11249621" y="6369639"/>
            <a:ext cx="332779" cy="338550"/>
          </a:xfrm>
          <a:prstGeom prst="rect">
            <a:avLst/>
          </a:prstGeom>
          <a:noFill/>
        </p:spPr>
        <p:txBody>
          <a:bodyPr/>
          <a:lstStyle>
            <a:lvl1pPr algn="r">
              <a:defRPr sz="16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5628264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內頁_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/>
          </p:nvPr>
        </p:nvSpPr>
        <p:spPr>
          <a:xfrm>
            <a:off x="1" y="1"/>
            <a:ext cx="5145601" cy="1428713"/>
          </a:xfrm>
          <a:prstGeom prst="rect">
            <a:avLst/>
          </a:prstGeom>
          <a:solidFill>
            <a:srgbClr val="93CDDD"/>
          </a:solidFill>
        </p:spPr>
        <p:txBody>
          <a:bodyPr/>
          <a:lstStyle>
            <a:lvl1pPr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r>
              <a:t>大標題文字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5049521"/>
          </a:xfrm>
          <a:prstGeom prst="rect">
            <a:avLst/>
          </a:prstGeom>
        </p:spPr>
        <p:txBody>
          <a:bodyPr anchor="ctr"/>
          <a:lstStyle>
            <a:lvl1pPr marL="457189" indent="-457189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1038198" indent="-428613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2pPr>
            <a:lvl3pPr marL="1447764" indent="-228594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3pPr>
            <a:lvl4pPr marL="2103065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4pPr>
            <a:lvl5pPr marL="2712650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16" name="Shape 116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668281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內頁_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/>
          </p:cNvSpPr>
          <p:nvPr>
            <p:ph type="title"/>
          </p:nvPr>
        </p:nvSpPr>
        <p:spPr>
          <a:xfrm>
            <a:off x="1" y="1"/>
            <a:ext cx="5145601" cy="1428713"/>
          </a:xfrm>
          <a:prstGeom prst="rect">
            <a:avLst/>
          </a:prstGeom>
          <a:solidFill>
            <a:srgbClr val="C3D69B"/>
          </a:solidFill>
        </p:spPr>
        <p:txBody>
          <a:bodyPr/>
          <a:lstStyle>
            <a:lvl1pPr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r>
              <a:t>大標題文字</a:t>
            </a:r>
          </a:p>
        </p:txBody>
      </p:sp>
      <p:sp>
        <p:nvSpPr>
          <p:cNvPr id="124" name="Shape 124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5039067"/>
          </a:xfrm>
          <a:prstGeom prst="rect">
            <a:avLst/>
          </a:prstGeom>
        </p:spPr>
        <p:txBody>
          <a:bodyPr anchor="ctr"/>
          <a:lstStyle>
            <a:lvl1pPr marL="457189" indent="-457189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1038198" indent="-428613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2pPr>
            <a:lvl3pPr marL="1447764" indent="-228594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3pPr>
            <a:lvl4pPr marL="2103065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4pPr>
            <a:lvl5pPr marL="2712650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25" name="Shape 125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552070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4" name="Shape 1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5807272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內頁_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xfrm>
            <a:off x="-2" y="-2"/>
            <a:ext cx="5145603" cy="1428715"/>
          </a:xfrm>
          <a:prstGeom prst="rect">
            <a:avLst/>
          </a:prstGeom>
          <a:solidFill>
            <a:srgbClr val="93CDDD"/>
          </a:solidFill>
        </p:spPr>
        <p:txBody>
          <a:bodyPr/>
          <a:lstStyle>
            <a:lvl1pPr>
              <a:defRPr sz="3467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r>
              <a:t>大標題文字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10972801" cy="5104307"/>
          </a:xfrm>
          <a:prstGeom prst="rect">
            <a:avLst/>
          </a:prstGeom>
        </p:spPr>
        <p:txBody>
          <a:bodyPr anchor="ctr"/>
          <a:lstStyle>
            <a:lvl1pPr marL="457189" indent="-457189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1038198" indent="-428613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2pPr>
            <a:lvl3pPr marL="1447764" indent="-228594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3pPr>
            <a:lvl4pPr marL="2103065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4pPr>
            <a:lvl5pPr marL="2712650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43" name="Shape 143"/>
          <p:cNvSpPr>
            <a:spLocks noGrp="1"/>
          </p:cNvSpPr>
          <p:nvPr>
            <p:ph type="sldNum" sz="quarter" idx="2"/>
          </p:nvPr>
        </p:nvSpPr>
        <p:spPr>
          <a:xfrm>
            <a:off x="11416011" y="6369639"/>
            <a:ext cx="332779" cy="338550"/>
          </a:xfrm>
          <a:prstGeom prst="rect">
            <a:avLst/>
          </a:prstGeom>
          <a:ln w="3175"/>
        </p:spPr>
        <p:txBody>
          <a:bodyPr/>
          <a:lstStyle>
            <a:lvl1pPr>
              <a:defRPr sz="16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5414486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副標_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title"/>
          </p:nvPr>
        </p:nvSpPr>
        <p:spPr>
          <a:xfrm>
            <a:off x="0" y="4572007"/>
            <a:ext cx="4762493" cy="1619264"/>
          </a:xfrm>
          <a:prstGeom prst="rect">
            <a:avLst/>
          </a:prstGeom>
          <a:solidFill>
            <a:srgbClr val="558ED5">
              <a:alpha val="85000"/>
            </a:srgbClr>
          </a:solidFill>
          <a:effectLst>
            <a:outerShdw blurRad="50800" dist="38100" dir="2700000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>
              <a:defRPr sz="4267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r>
              <a:t>大標題文字</a:t>
            </a:r>
          </a:p>
        </p:txBody>
      </p:sp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79524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目錄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body" sz="half" idx="1"/>
          </p:nvPr>
        </p:nvSpPr>
        <p:spPr>
          <a:xfrm>
            <a:off x="3428981" y="3048000"/>
            <a:ext cx="5429291" cy="3810000"/>
          </a:xfrm>
          <a:prstGeom prst="rect">
            <a:avLst/>
          </a:prstGeom>
        </p:spPr>
        <p:txBody>
          <a:bodyPr/>
          <a:lstStyle>
            <a:lvl1pPr marL="685783" indent="-685783">
              <a:spcBef>
                <a:spcPts val="800"/>
              </a:spcBef>
              <a:buFontTx/>
              <a:buBlip>
                <a:blip r:embed="rId3"/>
              </a:buBlip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990575" indent="-380990">
              <a:spcBef>
                <a:spcPts val="800"/>
              </a:spcBef>
              <a:buFontTx/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2pPr>
            <a:lvl3pPr marL="1574761" indent="-355591">
              <a:spcBef>
                <a:spcPts val="800"/>
              </a:spcBef>
              <a:buFontTx/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3pPr>
            <a:lvl4pPr marL="2255461" indent="-426707">
              <a:spcBef>
                <a:spcPts val="800"/>
              </a:spcBef>
              <a:buFontTx/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4pPr>
            <a:lvl5pPr marL="2865046" indent="-426707">
              <a:spcBef>
                <a:spcPts val="800"/>
              </a:spcBef>
              <a:buFontTx/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94319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內頁_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xfrm>
            <a:off x="1" y="1"/>
            <a:ext cx="5145601" cy="1428713"/>
          </a:xfrm>
          <a:prstGeom prst="rect">
            <a:avLst/>
          </a:prstGeom>
          <a:solidFill>
            <a:srgbClr val="C3D69B"/>
          </a:solidFill>
        </p:spPr>
        <p:txBody>
          <a:bodyPr/>
          <a:lstStyle>
            <a:lvl1pPr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r>
              <a:t>大標題文字</a:t>
            </a:r>
          </a:p>
        </p:txBody>
      </p:sp>
      <p:sp>
        <p:nvSpPr>
          <p:cNvPr id="53" name="Shape 53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5091439"/>
          </a:xfrm>
          <a:prstGeom prst="rect">
            <a:avLst/>
          </a:prstGeom>
        </p:spPr>
        <p:txBody>
          <a:bodyPr anchor="ctr"/>
          <a:lstStyle>
            <a:lvl1pPr marL="457189" indent="-457189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1038198" indent="-428613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2pPr>
            <a:lvl3pPr marL="1447764" indent="-228594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3pPr>
            <a:lvl4pPr marL="2103065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4pPr>
            <a:lvl5pPr marL="2712650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02963987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內頁_3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xfrm>
            <a:off x="1" y="1"/>
            <a:ext cx="5145601" cy="1428713"/>
          </a:xfrm>
          <a:prstGeom prst="rect">
            <a:avLst/>
          </a:prstGeom>
          <a:solidFill>
            <a:srgbClr val="558ED5"/>
          </a:solidFill>
        </p:spPr>
        <p:txBody>
          <a:bodyPr/>
          <a:lstStyle>
            <a:lvl1pPr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r>
              <a:t>大標題文字</a:t>
            </a:r>
          </a:p>
        </p:txBody>
      </p:sp>
      <p:sp>
        <p:nvSpPr>
          <p:cNvPr id="62" name="Shape 6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5063241"/>
          </a:xfrm>
          <a:prstGeom prst="rect">
            <a:avLst/>
          </a:prstGeom>
        </p:spPr>
        <p:txBody>
          <a:bodyPr anchor="ctr"/>
          <a:lstStyle>
            <a:lvl1pPr marL="457189" indent="-457189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1038198" indent="-428613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2pPr>
            <a:lvl3pPr marL="1447764" indent="-228594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3pPr>
            <a:lvl4pPr marL="2103065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4pPr>
            <a:lvl5pPr marL="2712650" indent="-274310">
              <a:lnSpc>
                <a:spcPct val="120000"/>
              </a:lnSpc>
              <a:spcBef>
                <a:spcPts val="533"/>
              </a:spcBef>
              <a:buFontTx/>
              <a:buBlip>
                <a:blip r:embed="rId3"/>
              </a:buBlip>
              <a:defRPr sz="2400">
                <a:latin typeface="微軟正黑體"/>
                <a:ea typeface="微軟正黑體"/>
                <a:cs typeface="微軟正黑體"/>
                <a:sym typeface="微軟正黑體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3" name="Shape 63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16671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放程式碼的_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body" sz="half" idx="1"/>
          </p:nvPr>
        </p:nvSpPr>
        <p:spPr>
          <a:xfrm>
            <a:off x="1047712" y="1904987"/>
            <a:ext cx="6096048" cy="4095772"/>
          </a:xfrm>
          <a:prstGeom prst="rect">
            <a:avLst/>
          </a:prstGeom>
          <a:solidFill>
            <a:srgbClr val="000000"/>
          </a:solidFill>
        </p:spPr>
        <p:txBody>
          <a:bodyPr anchor="ctr"/>
          <a:lstStyle>
            <a:lvl1pPr marL="457189" indent="-457189">
              <a:lnSpc>
                <a:spcPct val="120000"/>
              </a:lnSpc>
              <a:spcBef>
                <a:spcPts val="533"/>
              </a:spcBef>
              <a:buSzTx/>
              <a:buFontTx/>
              <a:buNone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990575" indent="-380990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2pPr>
            <a:lvl3pPr marL="1523962" indent="-304792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3pPr>
            <a:lvl4pPr marL="2133547" indent="-304792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4pPr>
            <a:lvl5pPr marL="2743131" indent="-304792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1" y="1"/>
            <a:ext cx="5145601" cy="1428713"/>
          </a:xfrm>
          <a:prstGeom prst="rect">
            <a:avLst/>
          </a:prstGeom>
          <a:solidFill>
            <a:srgbClr val="93CDDD"/>
          </a:solidFill>
        </p:spPr>
        <p:txBody>
          <a:bodyPr/>
          <a:lstStyle>
            <a:lvl1pPr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r>
              <a:t>大標題文字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0880367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放程式碼的_2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/>
          </p:cNvSpPr>
          <p:nvPr>
            <p:ph type="body" sz="half" idx="1"/>
          </p:nvPr>
        </p:nvSpPr>
        <p:spPr>
          <a:xfrm>
            <a:off x="1047712" y="1904987"/>
            <a:ext cx="6096048" cy="4095772"/>
          </a:xfrm>
          <a:prstGeom prst="rect">
            <a:avLst/>
          </a:prstGeom>
          <a:solidFill>
            <a:srgbClr val="000000"/>
          </a:solidFill>
        </p:spPr>
        <p:txBody>
          <a:bodyPr anchor="ctr"/>
          <a:lstStyle>
            <a:lvl1pPr marL="457189" indent="-457189">
              <a:lnSpc>
                <a:spcPct val="120000"/>
              </a:lnSpc>
              <a:spcBef>
                <a:spcPts val="533"/>
              </a:spcBef>
              <a:buSzTx/>
              <a:buFontTx/>
              <a:buNone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990575" indent="-380990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2pPr>
            <a:lvl3pPr marL="1523962" indent="-304792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3pPr>
            <a:lvl4pPr marL="2133547" indent="-304792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4pPr>
            <a:lvl5pPr marL="2743131" indent="-304792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xfrm>
            <a:off x="1" y="1"/>
            <a:ext cx="5145601" cy="1428713"/>
          </a:xfrm>
          <a:prstGeom prst="rect">
            <a:avLst/>
          </a:prstGeom>
          <a:solidFill>
            <a:srgbClr val="C3D69B"/>
          </a:solidFill>
        </p:spPr>
        <p:txBody>
          <a:bodyPr/>
          <a:lstStyle>
            <a:lvl1pPr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r>
              <a:t>大標題文字</a:t>
            </a:r>
          </a:p>
        </p:txBody>
      </p:sp>
      <p:sp>
        <p:nvSpPr>
          <p:cNvPr id="81" name="Shape 81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7691088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放程式碼的_3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body" sz="half" idx="1"/>
          </p:nvPr>
        </p:nvSpPr>
        <p:spPr>
          <a:xfrm>
            <a:off x="1047712" y="1904987"/>
            <a:ext cx="6096048" cy="4095772"/>
          </a:xfrm>
          <a:prstGeom prst="rect">
            <a:avLst/>
          </a:prstGeom>
          <a:solidFill>
            <a:srgbClr val="000000"/>
          </a:solidFill>
        </p:spPr>
        <p:txBody>
          <a:bodyPr anchor="ctr"/>
          <a:lstStyle>
            <a:lvl1pPr marL="457189" indent="-457189">
              <a:lnSpc>
                <a:spcPct val="120000"/>
              </a:lnSpc>
              <a:spcBef>
                <a:spcPts val="533"/>
              </a:spcBef>
              <a:buSzTx/>
              <a:buFontTx/>
              <a:buNone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990575" indent="-380990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2pPr>
            <a:lvl3pPr marL="1523962" indent="-304792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3pPr>
            <a:lvl4pPr marL="2133547" indent="-304792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4pPr>
            <a:lvl5pPr marL="2743131" indent="-304792">
              <a:lnSpc>
                <a:spcPct val="120000"/>
              </a:lnSpc>
              <a:spcBef>
                <a:spcPts val="533"/>
              </a:spcBef>
              <a:buFontTx/>
              <a:defRPr sz="2400">
                <a:solidFill>
                  <a:srgbClr val="FFFFFF"/>
                </a:solidFill>
                <a:latin typeface="微軟正黑體"/>
                <a:ea typeface="微軟正黑體"/>
                <a:cs typeface="微軟正黑體"/>
                <a:sym typeface="微軟正黑體"/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9" name="Shape 89"/>
          <p:cNvSpPr>
            <a:spLocks noGrp="1"/>
          </p:cNvSpPr>
          <p:nvPr>
            <p:ph type="title"/>
          </p:nvPr>
        </p:nvSpPr>
        <p:spPr>
          <a:xfrm>
            <a:off x="1" y="1"/>
            <a:ext cx="5145601" cy="1428713"/>
          </a:xfrm>
          <a:prstGeom prst="rect">
            <a:avLst/>
          </a:prstGeom>
          <a:solidFill>
            <a:srgbClr val="558ED5"/>
          </a:solidFill>
        </p:spPr>
        <p:txBody>
          <a:bodyPr/>
          <a:lstStyle>
            <a:lvl1pPr>
              <a:defRPr sz="3733">
                <a:latin typeface="微軟正黑體"/>
                <a:ea typeface="微軟正黑體"/>
                <a:cs typeface="微軟正黑體"/>
                <a:sym typeface="微軟正黑體"/>
              </a:defRPr>
            </a:lvl1pPr>
          </a:lstStyle>
          <a:p>
            <a:r>
              <a:t>大標題文字</a:t>
            </a:r>
          </a:p>
        </p:txBody>
      </p:sp>
      <p:sp>
        <p:nvSpPr>
          <p:cNvPr id="90" name="Shape 90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7195847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投影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/>
          </p:cNvSpPr>
          <p:nvPr>
            <p:ph type="title"/>
          </p:nvPr>
        </p:nvSpPr>
        <p:spPr>
          <a:xfrm>
            <a:off x="914400" y="1844677"/>
            <a:ext cx="10363200" cy="2041524"/>
          </a:xfrm>
          <a:prstGeom prst="rect">
            <a:avLst/>
          </a:prstGeom>
        </p:spPr>
        <p:txBody>
          <a:bodyPr/>
          <a:lstStyle>
            <a:lvl1pPr>
              <a:defRPr sz="5867"/>
            </a:lvl1pPr>
          </a:lstStyle>
          <a:p>
            <a:r>
              <a:t>大標題文字</a:t>
            </a:r>
          </a:p>
        </p:txBody>
      </p:sp>
      <p:sp>
        <p:nvSpPr>
          <p:cNvPr id="106" name="Shape 106"/>
          <p:cNvSpPr>
            <a:spLocks noGrp="1"/>
          </p:cNvSpPr>
          <p:nvPr>
            <p:ph type="body" sz="half" idx="1"/>
          </p:nvPr>
        </p:nvSpPr>
        <p:spPr>
          <a:xfrm>
            <a:off x="1828800" y="3886200"/>
            <a:ext cx="8534400" cy="29718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4267">
                <a:solidFill>
                  <a:srgbClr val="888888"/>
                </a:solidFill>
              </a:defRPr>
            </a:lvl1pPr>
            <a:lvl2pPr marL="0" indent="0" algn="ctr">
              <a:buSzTx/>
              <a:buFontTx/>
              <a:buNone/>
              <a:defRPr sz="4267">
                <a:solidFill>
                  <a:srgbClr val="888888"/>
                </a:solidFill>
              </a:defRPr>
            </a:lvl2pPr>
            <a:lvl3pPr marL="0" indent="0" algn="ctr">
              <a:buSzTx/>
              <a:buFontTx/>
              <a:buNone/>
              <a:defRPr sz="4267">
                <a:solidFill>
                  <a:srgbClr val="888888"/>
                </a:solidFill>
              </a:defRPr>
            </a:lvl3pPr>
            <a:lvl4pPr marL="0" indent="0" algn="ctr">
              <a:buSzTx/>
              <a:buFontTx/>
              <a:buNone/>
              <a:defRPr sz="4267">
                <a:solidFill>
                  <a:srgbClr val="888888"/>
                </a:solidFill>
              </a:defRPr>
            </a:lvl4pPr>
            <a:lvl5pPr marL="0" indent="0" algn="ctr">
              <a:buSzTx/>
              <a:buFontTx/>
              <a:buNone/>
              <a:defRPr sz="4267">
                <a:solidFill>
                  <a:srgbClr val="888888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07" name="Shape 107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108723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大標題文字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1" cy="45259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388654" y="6342489"/>
            <a:ext cx="387493" cy="392852"/>
          </a:xfrm>
          <a:prstGeom prst="rect">
            <a:avLst/>
          </a:prstGeom>
          <a:solidFill>
            <a:srgbClr val="92D050"/>
          </a:solidFill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ctr">
              <a:defRPr sz="1867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hangingPunct="0"/>
            <a:fld id="{86CB4B4D-7CA3-9044-876B-883B54F8677D}" type="slidenum">
              <a:rPr kern="0"/>
              <a:pPr hangingPunct="0"/>
              <a:t>‹#›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511363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6" r:id="rId2"/>
    <p:sldLayoutId id="2147483687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  <p:transition spd="med"/>
  <p:txStyles>
    <p:titleStyle>
      <a:lvl1pPr marL="0" marR="0" indent="0" algn="ctr" defTabSz="121917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ctr" defTabSz="121917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ctr" defTabSz="121917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ctr" defTabSz="121917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ctr" defTabSz="121917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ctr" defTabSz="121917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ctr" defTabSz="121917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ctr" defTabSz="121917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ctr" defTabSz="121917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428613" marR="0" indent="-428613" algn="l" defTabSz="1219170" latinLnBrk="0">
        <a:lnSpc>
          <a:spcPct val="100000"/>
        </a:lnSpc>
        <a:spcBef>
          <a:spcPts val="933"/>
        </a:spcBef>
        <a:spcAft>
          <a:spcPts val="0"/>
        </a:spcAft>
        <a:buClrTx/>
        <a:buSzPct val="100000"/>
        <a:buFont typeface="Arial"/>
        <a:buChar char="•"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1017788" marR="0" indent="-408203" algn="l" defTabSz="1219170" latinLnBrk="0">
        <a:lnSpc>
          <a:spcPct val="100000"/>
        </a:lnSpc>
        <a:spcBef>
          <a:spcPts val="933"/>
        </a:spcBef>
        <a:spcAft>
          <a:spcPts val="0"/>
        </a:spcAft>
        <a:buClrTx/>
        <a:buSzPct val="100000"/>
        <a:buFont typeface="Arial"/>
        <a:buChar char="–"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600160" marR="0" indent="-380990" algn="l" defTabSz="1219170" latinLnBrk="0">
        <a:lnSpc>
          <a:spcPct val="100000"/>
        </a:lnSpc>
        <a:spcBef>
          <a:spcPts val="933"/>
        </a:spcBef>
        <a:spcAft>
          <a:spcPts val="0"/>
        </a:spcAft>
        <a:buClrTx/>
        <a:buSzPct val="100000"/>
        <a:buFont typeface="Arial"/>
        <a:buChar char="•"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2285943" marR="0" indent="-457189" algn="l" defTabSz="1219170" latinLnBrk="0">
        <a:lnSpc>
          <a:spcPct val="100000"/>
        </a:lnSpc>
        <a:spcBef>
          <a:spcPts val="933"/>
        </a:spcBef>
        <a:spcAft>
          <a:spcPts val="0"/>
        </a:spcAft>
        <a:buClrTx/>
        <a:buSzPct val="100000"/>
        <a:buFont typeface="Arial"/>
        <a:buChar char="–"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895528" marR="0" indent="-457189" algn="l" defTabSz="1219170" latinLnBrk="0">
        <a:lnSpc>
          <a:spcPct val="100000"/>
        </a:lnSpc>
        <a:spcBef>
          <a:spcPts val="933"/>
        </a:spcBef>
        <a:spcAft>
          <a:spcPts val="0"/>
        </a:spcAft>
        <a:buClrTx/>
        <a:buSzPct val="100000"/>
        <a:buFont typeface="Arial"/>
        <a:buChar char="»"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3505112" marR="0" indent="-457189" algn="l" defTabSz="1219170" latinLnBrk="0">
        <a:lnSpc>
          <a:spcPct val="100000"/>
        </a:lnSpc>
        <a:spcBef>
          <a:spcPts val="933"/>
        </a:spcBef>
        <a:spcAft>
          <a:spcPts val="0"/>
        </a:spcAft>
        <a:buClrTx/>
        <a:buSzPct val="100000"/>
        <a:buFont typeface="Arial"/>
        <a:buChar char="•"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4114697" marR="0" indent="-457189" algn="l" defTabSz="1219170" latinLnBrk="0">
        <a:lnSpc>
          <a:spcPct val="100000"/>
        </a:lnSpc>
        <a:spcBef>
          <a:spcPts val="933"/>
        </a:spcBef>
        <a:spcAft>
          <a:spcPts val="0"/>
        </a:spcAft>
        <a:buClrTx/>
        <a:buSzPct val="100000"/>
        <a:buFont typeface="Arial"/>
        <a:buChar char="•"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4724282" marR="0" indent="-457189" algn="l" defTabSz="1219170" latinLnBrk="0">
        <a:lnSpc>
          <a:spcPct val="100000"/>
        </a:lnSpc>
        <a:spcBef>
          <a:spcPts val="933"/>
        </a:spcBef>
        <a:spcAft>
          <a:spcPts val="0"/>
        </a:spcAft>
        <a:buClrTx/>
        <a:buSzPct val="100000"/>
        <a:buFont typeface="Arial"/>
        <a:buChar char="•"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5333867" marR="0" indent="-457189" algn="l" defTabSz="1219170" latinLnBrk="0">
        <a:lnSpc>
          <a:spcPct val="100000"/>
        </a:lnSpc>
        <a:spcBef>
          <a:spcPts val="933"/>
        </a:spcBef>
        <a:spcAft>
          <a:spcPts val="0"/>
        </a:spcAft>
        <a:buClrTx/>
        <a:buSzPct val="100000"/>
        <a:buFont typeface="Arial"/>
        <a:buChar char="•"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ctr" defTabSz="121917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7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121917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7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121917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7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121917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7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121917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7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121917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7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121917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7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121917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7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121917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67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968" y="-7870"/>
            <a:ext cx="2844537" cy="6858000"/>
          </a:xfrm>
          <a:prstGeom prst="rect">
            <a:avLst/>
          </a:prstGeom>
        </p:spPr>
      </p:pic>
      <p:sp>
        <p:nvSpPr>
          <p:cNvPr id="8" name="Shape 702"/>
          <p:cNvSpPr txBox="1">
            <a:spLocks/>
          </p:cNvSpPr>
          <p:nvPr/>
        </p:nvSpPr>
        <p:spPr>
          <a:xfrm>
            <a:off x="1586968" y="1746985"/>
            <a:ext cx="2844537" cy="1618631"/>
          </a:xfrm>
          <a:prstGeom prst="rect">
            <a:avLst/>
          </a:prstGeom>
          <a:solidFill>
            <a:srgbClr val="FF9300">
              <a:alpha val="58039"/>
            </a:srgb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sp>
        <p:nvSpPr>
          <p:cNvPr id="11" name="Shape 702"/>
          <p:cNvSpPr txBox="1">
            <a:spLocks/>
          </p:cNvSpPr>
          <p:nvPr/>
        </p:nvSpPr>
        <p:spPr>
          <a:xfrm>
            <a:off x="1586968" y="6082696"/>
            <a:ext cx="2856695" cy="767434"/>
          </a:xfrm>
          <a:prstGeom prst="rect">
            <a:avLst/>
          </a:prstGeom>
          <a:solidFill>
            <a:schemeClr val="accent2">
              <a:lumMod val="60000"/>
              <a:lumOff val="40000"/>
              <a:alpha val="52157"/>
            </a:scheme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sp>
        <p:nvSpPr>
          <p:cNvPr id="12" name="矩形 11"/>
          <p:cNvSpPr/>
          <p:nvPr/>
        </p:nvSpPr>
        <p:spPr>
          <a:xfrm>
            <a:off x="4735902" y="155517"/>
            <a:ext cx="762574" cy="2577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主導覽列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cxnSp>
        <p:nvCxnSpPr>
          <p:cNvPr id="15" name="直線接點 14"/>
          <p:cNvCxnSpPr/>
          <p:nvPr/>
        </p:nvCxnSpPr>
        <p:spPr>
          <a:xfrm flipH="1">
            <a:off x="4289199" y="255011"/>
            <a:ext cx="44670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22" name="群組 21"/>
          <p:cNvGrpSpPr/>
          <p:nvPr/>
        </p:nvGrpSpPr>
        <p:grpSpPr>
          <a:xfrm>
            <a:off x="2278517" y="1994434"/>
            <a:ext cx="255220" cy="255220"/>
            <a:chOff x="5401577" y="2754198"/>
            <a:chExt cx="255220" cy="255220"/>
          </a:xfrm>
        </p:grpSpPr>
        <p:sp>
          <p:nvSpPr>
            <p:cNvPr id="23" name="橢圓 22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25" name="群組 24"/>
          <p:cNvGrpSpPr/>
          <p:nvPr/>
        </p:nvGrpSpPr>
        <p:grpSpPr>
          <a:xfrm>
            <a:off x="8702270" y="1269709"/>
            <a:ext cx="255220" cy="255220"/>
            <a:chOff x="5401577" y="2754198"/>
            <a:chExt cx="255220" cy="255220"/>
          </a:xfrm>
        </p:grpSpPr>
        <p:sp>
          <p:nvSpPr>
            <p:cNvPr id="26" name="橢圓 25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5367699" y="1230671"/>
            <a:ext cx="58541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封面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cxnSp>
        <p:nvCxnSpPr>
          <p:cNvPr id="29" name="直線接點 28"/>
          <p:cNvCxnSpPr/>
          <p:nvPr/>
        </p:nvCxnSpPr>
        <p:spPr>
          <a:xfrm flipH="1">
            <a:off x="4165740" y="1359535"/>
            <a:ext cx="114032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3" name="Shape 702"/>
          <p:cNvSpPr txBox="1">
            <a:spLocks/>
          </p:cNvSpPr>
          <p:nvPr/>
        </p:nvSpPr>
        <p:spPr>
          <a:xfrm>
            <a:off x="1603402" y="4449093"/>
            <a:ext cx="2828103" cy="1609877"/>
          </a:xfrm>
          <a:prstGeom prst="rect">
            <a:avLst/>
          </a:prstGeom>
          <a:solidFill>
            <a:srgbClr val="FF9300">
              <a:alpha val="58039"/>
            </a:srgbClr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33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微軟正黑體"/>
                <a:ea typeface="微軟正黑體"/>
                <a:cs typeface="微軟正黑體"/>
                <a:sym typeface="微軟正黑體"/>
              </a:defRPr>
            </a:lvl1pPr>
            <a:lvl2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ctr" defTabSz="121917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kern="0" dirty="0"/>
          </a:p>
        </p:txBody>
      </p:sp>
      <p:sp>
        <p:nvSpPr>
          <p:cNvPr id="31" name="矩形 30"/>
          <p:cNvSpPr/>
          <p:nvPr/>
        </p:nvSpPr>
        <p:spPr>
          <a:xfrm>
            <a:off x="5310807" y="2515374"/>
            <a:ext cx="1386918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個人自我介</a:t>
            </a:r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紹</a:t>
            </a:r>
          </a:p>
        </p:txBody>
      </p:sp>
      <p:cxnSp>
        <p:nvCxnSpPr>
          <p:cNvPr id="32" name="直線接點 31"/>
          <p:cNvCxnSpPr/>
          <p:nvPr/>
        </p:nvCxnSpPr>
        <p:spPr>
          <a:xfrm flipH="1">
            <a:off x="4227376" y="2636417"/>
            <a:ext cx="114032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4" name="矩形 33"/>
          <p:cNvSpPr/>
          <p:nvPr/>
        </p:nvSpPr>
        <p:spPr>
          <a:xfrm>
            <a:off x="5429522" y="4784151"/>
            <a:ext cx="1186543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其他生活</a:t>
            </a:r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照</a:t>
            </a:r>
          </a:p>
        </p:txBody>
      </p:sp>
      <p:cxnSp>
        <p:nvCxnSpPr>
          <p:cNvPr id="35" name="直線接點 34"/>
          <p:cNvCxnSpPr/>
          <p:nvPr/>
        </p:nvCxnSpPr>
        <p:spPr>
          <a:xfrm flipH="1">
            <a:off x="4289199" y="4962041"/>
            <a:ext cx="114032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6" name="矩形 35"/>
          <p:cNvSpPr/>
          <p:nvPr/>
        </p:nvSpPr>
        <p:spPr>
          <a:xfrm>
            <a:off x="8963946" y="1212537"/>
            <a:ext cx="98616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個人頭</a:t>
            </a:r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貼</a:t>
            </a:r>
          </a:p>
        </p:txBody>
      </p:sp>
      <p:grpSp>
        <p:nvGrpSpPr>
          <p:cNvPr id="37" name="群組 36"/>
          <p:cNvGrpSpPr/>
          <p:nvPr/>
        </p:nvGrpSpPr>
        <p:grpSpPr>
          <a:xfrm>
            <a:off x="3910520" y="6150542"/>
            <a:ext cx="255220" cy="255220"/>
            <a:chOff x="5401577" y="2754198"/>
            <a:chExt cx="255220" cy="255220"/>
          </a:xfrm>
        </p:grpSpPr>
        <p:sp>
          <p:nvSpPr>
            <p:cNvPr id="38" name="橢圓 37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3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40" name="矩形 39"/>
          <p:cNvSpPr/>
          <p:nvPr/>
        </p:nvSpPr>
        <p:spPr>
          <a:xfrm>
            <a:off x="8963946" y="2159518"/>
            <a:ext cx="1986441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社群網站連結及</a:t>
            </a:r>
            <a:r>
              <a:rPr lang="en-US" altLang="zh-TW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icon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grpSp>
        <p:nvGrpSpPr>
          <p:cNvPr id="41" name="群組 40"/>
          <p:cNvGrpSpPr/>
          <p:nvPr/>
        </p:nvGrpSpPr>
        <p:grpSpPr>
          <a:xfrm>
            <a:off x="2026525" y="2878902"/>
            <a:ext cx="255220" cy="255220"/>
            <a:chOff x="5401577" y="2754198"/>
            <a:chExt cx="255220" cy="255220"/>
          </a:xfrm>
        </p:grpSpPr>
        <p:sp>
          <p:nvSpPr>
            <p:cNvPr id="42" name="橢圓 41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44" name="群組 43"/>
          <p:cNvGrpSpPr/>
          <p:nvPr/>
        </p:nvGrpSpPr>
        <p:grpSpPr>
          <a:xfrm>
            <a:off x="8705498" y="1710917"/>
            <a:ext cx="255220" cy="255220"/>
            <a:chOff x="5401577" y="2754198"/>
            <a:chExt cx="255220" cy="255220"/>
          </a:xfrm>
        </p:grpSpPr>
        <p:sp>
          <p:nvSpPr>
            <p:cNvPr id="45" name="橢圓 44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47" name="群組 46"/>
          <p:cNvGrpSpPr/>
          <p:nvPr/>
        </p:nvGrpSpPr>
        <p:grpSpPr>
          <a:xfrm>
            <a:off x="8708726" y="2187024"/>
            <a:ext cx="255220" cy="255220"/>
            <a:chOff x="5401577" y="2754198"/>
            <a:chExt cx="255220" cy="255220"/>
          </a:xfrm>
        </p:grpSpPr>
        <p:sp>
          <p:nvSpPr>
            <p:cNvPr id="48" name="橢圓 47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3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50" name="矩形 49"/>
          <p:cNvSpPr/>
          <p:nvPr/>
        </p:nvSpPr>
        <p:spPr>
          <a:xfrm>
            <a:off x="8963946" y="1661138"/>
            <a:ext cx="150111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嗜好</a:t>
            </a:r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代表</a:t>
            </a:r>
            <a:r>
              <a:rPr lang="en-US" altLang="zh-TW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ICON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5439570" y="6174268"/>
            <a:ext cx="764889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footer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cxnSp>
        <p:nvCxnSpPr>
          <p:cNvPr id="52" name="直線接點 51"/>
          <p:cNvCxnSpPr/>
          <p:nvPr/>
        </p:nvCxnSpPr>
        <p:spPr>
          <a:xfrm flipH="1">
            <a:off x="4299247" y="6352158"/>
            <a:ext cx="1140323" cy="0"/>
          </a:xfrm>
          <a:prstGeom prst="line">
            <a:avLst/>
          </a:prstGeom>
          <a:noFill/>
          <a:ln w="19050" cap="flat">
            <a:solidFill>
              <a:schemeClr val="tx1"/>
            </a:solidFill>
            <a:prstDash val="solid"/>
            <a:round/>
            <a:tailEnd type="oval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026916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6077466" y="1145702"/>
            <a:ext cx="58541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背景</a:t>
            </a:r>
          </a:p>
        </p:txBody>
      </p:sp>
      <p:sp>
        <p:nvSpPr>
          <p:cNvPr id="20" name="矩形 19"/>
          <p:cNvSpPr/>
          <p:nvPr/>
        </p:nvSpPr>
        <p:spPr>
          <a:xfrm>
            <a:off x="5819313" y="1598708"/>
            <a:ext cx="4054550" cy="574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更改了之前複雜的背景，改用漸層的顏色，讓觀眾更注意我的內容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077466" y="2247303"/>
            <a:ext cx="98616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視覺回饋</a:t>
            </a:r>
          </a:p>
        </p:txBody>
      </p:sp>
      <p:sp>
        <p:nvSpPr>
          <p:cNvPr id="24" name="矩形 23"/>
          <p:cNvSpPr/>
          <p:nvPr/>
        </p:nvSpPr>
        <p:spPr>
          <a:xfrm>
            <a:off x="6116905" y="4164178"/>
            <a:ext cx="855250" cy="333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LOGO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116905" y="3295484"/>
            <a:ext cx="855250" cy="333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字型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grpSp>
        <p:nvGrpSpPr>
          <p:cNvPr id="27" name="群組 26"/>
          <p:cNvGrpSpPr/>
          <p:nvPr/>
        </p:nvGrpSpPr>
        <p:grpSpPr>
          <a:xfrm>
            <a:off x="5819313" y="1184740"/>
            <a:ext cx="255220" cy="255220"/>
            <a:chOff x="5401577" y="2754198"/>
            <a:chExt cx="255220" cy="255220"/>
          </a:xfrm>
        </p:grpSpPr>
        <p:sp>
          <p:nvSpPr>
            <p:cNvPr id="28" name="橢圓 27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30" name="群組 29"/>
          <p:cNvGrpSpPr/>
          <p:nvPr/>
        </p:nvGrpSpPr>
        <p:grpSpPr>
          <a:xfrm>
            <a:off x="5836895" y="2285679"/>
            <a:ext cx="255220" cy="255220"/>
            <a:chOff x="5401577" y="2754198"/>
            <a:chExt cx="255220" cy="255220"/>
          </a:xfrm>
        </p:grpSpPr>
        <p:sp>
          <p:nvSpPr>
            <p:cNvPr id="31" name="橢圓 30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33" name="群組 32"/>
          <p:cNvGrpSpPr/>
          <p:nvPr/>
        </p:nvGrpSpPr>
        <p:grpSpPr>
          <a:xfrm>
            <a:off x="5836895" y="3334522"/>
            <a:ext cx="255220" cy="255220"/>
            <a:chOff x="5401577" y="2754198"/>
            <a:chExt cx="255220" cy="255220"/>
          </a:xfrm>
        </p:grpSpPr>
        <p:sp>
          <p:nvSpPr>
            <p:cNvPr id="34" name="橢圓 33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3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36" name="群組 35"/>
          <p:cNvGrpSpPr/>
          <p:nvPr/>
        </p:nvGrpSpPr>
        <p:grpSpPr>
          <a:xfrm>
            <a:off x="5836895" y="4197451"/>
            <a:ext cx="255220" cy="255220"/>
            <a:chOff x="5401577" y="2754198"/>
            <a:chExt cx="255220" cy="255220"/>
          </a:xfrm>
        </p:grpSpPr>
        <p:sp>
          <p:nvSpPr>
            <p:cNvPr id="37" name="橢圓 36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 smtClean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4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5838907" y="2612692"/>
            <a:ext cx="4892353" cy="574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Helvetica Neue"/>
              </a:rPr>
              <a:t>第三頁，照片被</a:t>
            </a:r>
            <a:r>
              <a:rPr lang="en-US" altLang="zh-TW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Helvetica Neue"/>
              </a:rPr>
              <a:t>hover</a:t>
            </a:r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Helvetica Neue"/>
              </a:rPr>
              <a:t>時會以漸層黑色字白色顯示照片內容說明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Helvetica Neue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196" y="0"/>
            <a:ext cx="2848981" cy="6858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5838907" y="3566192"/>
            <a:ext cx="4054550" cy="574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實作時會再更改，</a:t>
            </a:r>
            <a:r>
              <a:rPr lang="en-US" altLang="zh-TW" sz="1566" dirty="0" err="1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Balsamiq</a:t>
            </a:r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無法換成我想要的字體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5838907" y="4554473"/>
            <a:ext cx="4054550" cy="333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統一</a:t>
            </a:r>
            <a:r>
              <a:rPr lang="en-US" altLang="zh-TW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icon</a:t>
            </a:r>
            <a:r>
              <a:rPr lang="zh-TW" altLang="en-US" sz="1566" dirty="0" smtClean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風格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186338286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10944</TotalTime>
  <Words>90</Words>
  <Application>Microsoft Office PowerPoint</Application>
  <PresentationFormat>寬螢幕</PresentationFormat>
  <Paragraphs>26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8" baseType="lpstr">
      <vt:lpstr>Helvetica Neue</vt:lpstr>
      <vt:lpstr>微軟正黑體</vt:lpstr>
      <vt:lpstr>新細明體</vt:lpstr>
      <vt:lpstr>Arial</vt:lpstr>
      <vt:lpstr>Calibri</vt:lpstr>
      <vt:lpstr>1_Default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前端初體驗</dc:title>
  <dc:creator>鄭芸茜</dc:creator>
  <cp:lastModifiedBy>茗洋 陳</cp:lastModifiedBy>
  <cp:revision>274</cp:revision>
  <cp:lastPrinted>2016-03-22T12:36:26Z</cp:lastPrinted>
  <dcterms:created xsi:type="dcterms:W3CDTF">2016-02-29T10:35:09Z</dcterms:created>
  <dcterms:modified xsi:type="dcterms:W3CDTF">2020-06-26T13:29:38Z</dcterms:modified>
</cp:coreProperties>
</file>

<file path=docProps/thumbnail.jpeg>
</file>